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574C5-B9DE-420A-B1CA-879F8F5C00E1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2CB37-DFB5-4188-886E-9CD665A84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23AE7-8F7F-41D2-AA84-A672DB9614EB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04A25-9827-4AB7-B834-4920AE675F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CF6AC-2EDF-4453-8DFC-C7FED95D6CCC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9BF26-889C-48BA-BD18-2319F88CF9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A6655-C04F-4898-99E0-92BAA077BEE9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93148-E827-4D77-9EAB-F8D892242D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A27E-8BAA-4086-93FB-F29C28BB207A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00BE1-3FA3-41E4-B25E-29874BF1F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ED7C-6BDE-41DB-8DE1-A8109A9BCB52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00416-7038-43C9-96F2-271B31F1F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DD2B0-D764-4D12-B439-F46FB7EA35A9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3B4C7-DF75-4A5E-BF5D-38237ECD9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78665-9768-47F1-9F0F-F44963F2ED05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38AE7-A326-4B78-BD8C-966C4B647F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CEFA-5AFE-4660-B95E-55111064367A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AA7BE-ABBD-49F1-80FE-91A4DEA06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93CA5-D5C4-430D-8B3A-0C537A3A06CC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698E3-413A-4BCA-B4FE-455A43349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92F19-1838-4CEB-AC86-6D8AB9113D47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3FEA9-BA24-4686-8CDF-8BE48CF9E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B2AEC0-609D-4E3A-A8D2-55832D516102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F9EE29-4178-4F4D-B98A-47E969AD2F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47" r:id="rId4"/>
    <p:sldLayoutId id="2147483753" r:id="rId5"/>
    <p:sldLayoutId id="2147483748" r:id="rId6"/>
    <p:sldLayoutId id="2147483754" r:id="rId7"/>
    <p:sldLayoutId id="2147483755" r:id="rId8"/>
    <p:sldLayoutId id="2147483756" r:id="rId9"/>
    <p:sldLayoutId id="2147483749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ebygarden.ru/wp-content/uploads/2014/04/teatr7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ebygarden.ru/wp-content/uploads/2014/04/teatr.jpg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bebygarden.ru/wp-content/uploads/2014/04/teatr1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ebygarden.ru/wp-content/uploads/2014/04/teatr2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hyperlink" Target="http://bebygarden.ru/wp-content/uploads/2014/04/teatr3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bebygarden.ru/wp-content/uploads/2014/04/teatr4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hyperlink" Target="http://bebygarden.ru/wp-content/uploads/2014/04/teatr6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bebygarden.ru/wp-content/uploads/2014/04/teatr8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hyperlink" Target="http://bebygarden.ru/wp-content/uploads/2014/04/teatr9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ebygarden.ru/wp-content/uploads/2014/04/teatr11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143500" y="2906713"/>
            <a:ext cx="3351213" cy="15001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Презентация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1071546"/>
            <a:ext cx="7772400" cy="136207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dirty="0" smtClean="0"/>
              <a:t>Разные виды театра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61487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Желаем </a:t>
            </a:r>
            <a:br>
              <a:rPr lang="ru-RU" dirty="0" smtClean="0"/>
            </a:br>
            <a:r>
              <a:rPr lang="ru-RU" dirty="0" smtClean="0"/>
              <a:t>творческих успехов!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none" dirty="0" smtClean="0">
                <a:solidFill>
                  <a:srgbClr val="4682B4"/>
                </a:solidFill>
                <a:effectLst/>
                <a:latin typeface="Helvetica"/>
                <a:ea typeface="Times New Roman" pitchFamily="18" charset="0"/>
                <a:cs typeface="Times New Roman" pitchFamily="18" charset="0"/>
              </a:rPr>
              <a:t>Разные виды театра</a:t>
            </a:r>
            <a:r>
              <a:rPr lang="ru-RU" sz="40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lang="ru-RU" sz="4000" cap="none" dirty="0" smtClean="0">
                <a:solidFill>
                  <a:schemeClr val="tx1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785813" y="1214438"/>
            <a:ext cx="7715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Приобщение детей к театрализованной деятельности способствует освоению мира человеческих чувств, коммуникативных навыков, развитию способности к сопереживанию. </a:t>
            </a:r>
            <a:endParaRPr lang="ru-RU"/>
          </a:p>
          <a:p>
            <a:pPr algn="just" eaLnBrk="0" hangingPunct="0"/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С первыми театрализованными действиями малыши знакомятся очень рано в процессе разнообразных игр-забав, хороводов. </a:t>
            </a:r>
          </a:p>
          <a:p>
            <a:pPr algn="just" eaLnBrk="0" hangingPunct="0"/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При прослушивании выразительного чтения стихов и сказок взрослыми. Должны использоваться разные возможности для того, чтобы обыграть какой </a:t>
            </a:r>
            <a:r>
              <a:rPr lang="ru-RU">
                <a:solidFill>
                  <a:srgbClr val="333333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 либо предмет или событие, пробуждая фантазию ребёнка. Разнообразные виды театра способствуют развитию мелкой моторики, воображения, речи и дружеских отношений. </a:t>
            </a:r>
            <a:endParaRPr lang="ru-RU"/>
          </a:p>
          <a:p>
            <a:pPr algn="just" eaLnBrk="0" hangingPunct="0"/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Для этого можно использовать  пальчиковый театр, театр на конусах, вязаный театр для фланелеграфа и многие другие виды, театр на дисках и театральные игрушки из перчаток и носков. </a:t>
            </a:r>
          </a:p>
          <a:p>
            <a:pPr algn="just" eaLnBrk="0" hangingPunct="0"/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Собрать материал совсем не трудно, пригодятся любые мелочи, а игрушки получаются оригинальные и прикольные. </a:t>
            </a:r>
            <a:endParaRPr lang="ru-RU"/>
          </a:p>
          <a:p>
            <a:pPr algn="ctr" eaLnBrk="0" hangingPunct="0"/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Хотим поделиться с вами идеями.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57166"/>
            <a:ext cx="8686800" cy="7143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Театр из носков и перчаток</a:t>
            </a:r>
            <a:endParaRPr lang="ru-RU" dirty="0"/>
          </a:p>
        </p:txBody>
      </p:sp>
      <p:pic>
        <p:nvPicPr>
          <p:cNvPr id="12291" name="Рисунок 2" descr="Театр из носков и перчаток">
            <a:hlinkClick r:id="rId2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357313"/>
            <a:ext cx="73580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2" descr="Петушок и курочка">
            <a:hlinkClick r:id="rId2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1357313"/>
            <a:ext cx="5286375" cy="461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1071563" y="6143625"/>
            <a:ext cx="7143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Петушок и курочка</a:t>
            </a:r>
            <a:endParaRPr lang="ru-RU" sz="240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457200"/>
            <a:ext cx="7413520" cy="6143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Театр из перчаток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101272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Театр из перчаток</a:t>
            </a:r>
            <a:endParaRPr lang="ru-RU" dirty="0"/>
          </a:p>
        </p:txBody>
      </p:sp>
      <p:pic>
        <p:nvPicPr>
          <p:cNvPr id="14339" name="Рисунок 2" descr="Паучок, а может осминожка">
            <a:hlinkClick r:id="rId2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88" y="1643063"/>
            <a:ext cx="528637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1"/>
          <p:cNvSpPr>
            <a:spLocks noChangeArrowheads="1"/>
          </p:cNvSpPr>
          <p:nvPr/>
        </p:nvSpPr>
        <p:spPr bwMode="auto">
          <a:xfrm>
            <a:off x="1857375" y="6215063"/>
            <a:ext cx="6929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Паучок, а может осминожка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Театр из носков</a:t>
            </a:r>
            <a:endParaRPr lang="ru-RU" dirty="0"/>
          </a:p>
        </p:txBody>
      </p:sp>
      <p:pic>
        <p:nvPicPr>
          <p:cNvPr id="15363" name="Рисунок 2" descr="Лошадка">
            <a:hlinkClick r:id="rId2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643063"/>
            <a:ext cx="378618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3"/>
          <p:cNvSpPr>
            <a:spLocks noChangeArrowheads="1"/>
          </p:cNvSpPr>
          <p:nvPr/>
        </p:nvSpPr>
        <p:spPr bwMode="auto">
          <a:xfrm>
            <a:off x="1714500" y="6000750"/>
            <a:ext cx="5214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Лошадка</a:t>
            </a:r>
            <a:endParaRPr lang="ru-RU" sz="2400"/>
          </a:p>
        </p:txBody>
      </p:sp>
      <p:pic>
        <p:nvPicPr>
          <p:cNvPr id="15365" name="Рисунок 4" descr="Грустная лошадка">
            <a:hlinkClick r:id="rId4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0" y="1643063"/>
            <a:ext cx="3857625" cy="392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71438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Театр из носков</a:t>
            </a:r>
            <a:endParaRPr lang="ru-RU" dirty="0"/>
          </a:p>
        </p:txBody>
      </p:sp>
      <p:pic>
        <p:nvPicPr>
          <p:cNvPr id="16387" name="Рисунок 2" descr="Жеребенок">
            <a:hlinkClick r:id="rId2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" y="1857375"/>
            <a:ext cx="3354388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3" descr="Лошадка с жеребенком">
            <a:hlinkClick r:id="rId4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1857375"/>
            <a:ext cx="4214812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Прямоугольник 4"/>
          <p:cNvSpPr>
            <a:spLocks noChangeArrowheads="1"/>
          </p:cNvSpPr>
          <p:nvPr/>
        </p:nvSpPr>
        <p:spPr bwMode="auto">
          <a:xfrm>
            <a:off x="1571625" y="5786438"/>
            <a:ext cx="1392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Жеребенок</a:t>
            </a:r>
            <a:endParaRPr lang="ru-RU"/>
          </a:p>
        </p:txBody>
      </p:sp>
      <p:sp>
        <p:nvSpPr>
          <p:cNvPr id="16390" name="Прямоугольник 5"/>
          <p:cNvSpPr>
            <a:spLocks noChangeArrowheads="1"/>
          </p:cNvSpPr>
          <p:nvPr/>
        </p:nvSpPr>
        <p:spPr bwMode="auto">
          <a:xfrm>
            <a:off x="5214938" y="5786438"/>
            <a:ext cx="3143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333333"/>
                </a:solidFill>
                <a:latin typeface="Helvetica" charset="-52"/>
                <a:cs typeface="Times New Roman" pitchFamily="18" charset="0"/>
              </a:rPr>
              <a:t>Лошадка с жеребенком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2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Театр из носков</a:t>
            </a:r>
            <a:endParaRPr lang="ru-RU" dirty="0"/>
          </a:p>
        </p:txBody>
      </p:sp>
      <p:pic>
        <p:nvPicPr>
          <p:cNvPr id="17411" name="Рисунок 2" descr="Принцесса">
            <a:hlinkClick r:id="rId2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1785938"/>
            <a:ext cx="3643313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3" descr="Кто-то">
            <a:hlinkClick r:id="rId4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3" y="1785938"/>
            <a:ext cx="378618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61434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Театр на дисках</a:t>
            </a:r>
            <a:endParaRPr lang="ru-RU" dirty="0"/>
          </a:p>
        </p:txBody>
      </p:sp>
      <p:pic>
        <p:nvPicPr>
          <p:cNvPr id="18435" name="Рисунок 2" descr="Театр на дисках">
            <a:hlinkClick r:id="rId2" tooltip="&quot;Театр из перчаток и носков в детском саду&quot;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1357313"/>
            <a:ext cx="6215063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176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Разные виды театра</vt:lpstr>
      <vt:lpstr>Разные виды театра </vt:lpstr>
      <vt:lpstr>Театр из носков и перчаток</vt:lpstr>
      <vt:lpstr>Театр из перчаток</vt:lpstr>
      <vt:lpstr>Театр из перчаток</vt:lpstr>
      <vt:lpstr>Театр из носков</vt:lpstr>
      <vt:lpstr>Театр из носков</vt:lpstr>
      <vt:lpstr>Театр из носков</vt:lpstr>
      <vt:lpstr>Театр на дисках</vt:lpstr>
      <vt:lpstr>Желаем 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Разные виды театра</dc:title>
  <dc:creator>User</dc:creator>
  <cp:lastModifiedBy>Наталья</cp:lastModifiedBy>
  <cp:revision>4</cp:revision>
  <dcterms:created xsi:type="dcterms:W3CDTF">2015-03-23T08:48:25Z</dcterms:created>
  <dcterms:modified xsi:type="dcterms:W3CDTF">2019-10-13T08:44:06Z</dcterms:modified>
</cp:coreProperties>
</file>