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3" r:id="rId20"/>
    <p:sldId id="277" r:id="rId21"/>
    <p:sldId id="275" r:id="rId22"/>
    <p:sldId id="276" r:id="rId23"/>
    <p:sldId id="278" r:id="rId24"/>
    <p:sldId id="279" r:id="rId25"/>
    <p:sldId id="288" r:id="rId26"/>
    <p:sldId id="280" r:id="rId27"/>
    <p:sldId id="281" r:id="rId28"/>
    <p:sldId id="282" r:id="rId29"/>
    <p:sldId id="283" r:id="rId30"/>
    <p:sldId id="285" r:id="rId31"/>
    <p:sldId id="286" r:id="rId32"/>
    <p:sldId id="287" r:id="rId33"/>
    <p:sldId id="284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EDEC-A00B-4E42-8948-C8CB2EEECA51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8D0A7-8E33-4EAD-AB42-9C47509C97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EDEC-A00B-4E42-8948-C8CB2EEECA51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8D0A7-8E33-4EAD-AB42-9C47509C97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EDEC-A00B-4E42-8948-C8CB2EEECA51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8D0A7-8E33-4EAD-AB42-9C47509C97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EDEC-A00B-4E42-8948-C8CB2EEECA51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8D0A7-8E33-4EAD-AB42-9C47509C97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EDEC-A00B-4E42-8948-C8CB2EEECA51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8D0A7-8E33-4EAD-AB42-9C47509C97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EDEC-A00B-4E42-8948-C8CB2EEECA51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8D0A7-8E33-4EAD-AB42-9C47509C97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EDEC-A00B-4E42-8948-C8CB2EEECA51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8D0A7-8E33-4EAD-AB42-9C47509C97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EDEC-A00B-4E42-8948-C8CB2EEECA51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8D0A7-8E33-4EAD-AB42-9C47509C97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EDEC-A00B-4E42-8948-C8CB2EEECA51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8D0A7-8E33-4EAD-AB42-9C47509C97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EDEC-A00B-4E42-8948-C8CB2EEECA51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8D0A7-8E33-4EAD-AB42-9C47509C97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EDEC-A00B-4E42-8948-C8CB2EEECA51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8D0A7-8E33-4EAD-AB42-9C47509C97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AEDEC-A00B-4E42-8948-C8CB2EEECA51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8D0A7-8E33-4EAD-AB42-9C47509C97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Детский сад № 28 городского округа город Уфа Республики Башкортостан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38fc26adb8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844824"/>
            <a:ext cx="2448272" cy="3168352"/>
          </a:xfrm>
        </p:spPr>
      </p:pic>
      <p:sp>
        <p:nvSpPr>
          <p:cNvPr id="5" name="TextBox 4"/>
          <p:cNvSpPr txBox="1"/>
          <p:nvPr/>
        </p:nvSpPr>
        <p:spPr>
          <a:xfrm>
            <a:off x="3779912" y="3212976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ВСЕ О  ПИТАНИИ </a:t>
            </a: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 ДЕТСКОМ САДУ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1412776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Родительское собрание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260648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Для обеспечения преемственности питания родителей (законных представителей)  информируют об ассортименте питания ребенка, вывешивая ежедневное меню на общем стенде на улице, на сайте детского сада, проводится рассылка в родительские чаты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AutoShape 4" descr="https://apf.mail.ru/cgi-bin/readmsg?id=16138014320253346186;0;2&amp;exif=1&amp;full=1&amp;x-email=mdoudetsad28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IMG-20210220-WA0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56992"/>
            <a:ext cx="4019939" cy="3014954"/>
          </a:xfrm>
          <a:prstGeom prst="rect">
            <a:avLst/>
          </a:prstGeom>
        </p:spPr>
      </p:pic>
      <p:pic>
        <p:nvPicPr>
          <p:cNvPr id="6" name="Рисунок 5" descr="IMG_20210220_110230.jpg"/>
          <p:cNvPicPr>
            <a:picLocks noChangeAspect="1"/>
          </p:cNvPicPr>
          <p:nvPr/>
        </p:nvPicPr>
        <p:blipFill>
          <a:blip r:embed="rId3" cstate="print"/>
          <a:srcRect t="8001" b="10101"/>
          <a:stretch>
            <a:fillRect/>
          </a:stretch>
        </p:blipFill>
        <p:spPr>
          <a:xfrm>
            <a:off x="4283969" y="3429000"/>
            <a:ext cx="4860031" cy="29852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5846"/>
            <a:ext cx="88924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Основными задачами организации питания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детском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саду № 28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являются: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* создание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условий, направленных на обеспечение воспитанников рациональным и сбалансированным питанием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гарантирование качества и безопасности питания, пищевых продуктов, используемых в приготовлении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блюд;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* создание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бытовых условий для приема пищи детьми в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группах;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 пропаганда принципов здорового и полноценного питания.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Между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МБДОУ Детский сад № 28 и МАУ «Центр детского диетического питания» городского округа город Уфа Республики Башкортостан  заключен договор на организацию питания для воспитанников ДОУ.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84887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Детский сад обеспечивает 4-х разовое сбалансированное питание детей в соответствии с их возрастом и временем пребывания в нем. При разработке меню ЦДДП учитывают возрастные особенности детей с 1,5 до 3 лет, с 3  до 7 лет. ЦДДП старается максимально разнообразить питание детей с соблюдением требований к содержанию и соотношению в рационе основных  пищевых веществ.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7992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Количество приемов пищи в нашем 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детском саду – 4 раза за время 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пребывания в учреждении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628800"/>
            <a:ext cx="849694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Завтрак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молочные каши: овсяная, рисовая, пшенная, гречневая, «дружба», «Артек». Каши чередуются: с блюдами из яиц (омлет натуральный), из творога (запеканка, пудинг). В качестве напитка- какао на молоке, чай с лимоном и сахаром, чай с молоком.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4653136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Второй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завтрак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детям подают сок, кисель,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молоко кипяченное, компоты, печень</a:t>
            </a:r>
            <a:r>
              <a:rPr lang="ru-RU" dirty="0" smtClean="0"/>
              <a:t>е.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548680"/>
            <a:ext cx="885490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Обед :</a:t>
            </a:r>
          </a:p>
          <a:p>
            <a:pPr algn="just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Первые горячие блюда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 щи, борщ, овощной суп, суп с крупами, домашняя лапша, макаронными изделиями.</a:t>
            </a:r>
          </a:p>
          <a:p>
            <a:pPr algn="just"/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Вторые блюда: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картофельное пюре, отварные макаронные изделия.</a:t>
            </a: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Гарниры: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мясные (котлеты, гуляш,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бифстроган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 т.д.); рыбное (котлеты)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777686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Уплотненный полдник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Включает в себя блюда из творога – запеканки, пудинги, блюда из рыбы, птицы, овощей, супы молочные.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Напитки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 чай с молоком, чай с сахаром, чай с лимоном с выпечкой собственного приготовления, печеньем.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7" y="548680"/>
            <a:ext cx="76744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основании утвержденного </a:t>
            </a: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10 – дневного меню ежедневно составляется Меню – требование установленного образца, с указанием выхода блюд для детей разного возраста. На каждое блюдо имеется технологическая карта.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1" y="476672"/>
            <a:ext cx="8280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Для контроля за организацией питания в детском саду создана комиссия куда входят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представители администрации детского сада, родителя  и  медицинской сестры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820891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Соблюдаются все гигиенические требования к состоянию:</a:t>
            </a:r>
          </a:p>
          <a:p>
            <a:endParaRPr lang="ru-RU" dirty="0" smtClean="0"/>
          </a:p>
          <a:p>
            <a:pPr>
              <a:buFont typeface="Arial" charset="0"/>
              <a:buChar char="•"/>
            </a:pPr>
            <a:r>
              <a:rPr lang="ru-RU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пищеблока;</a:t>
            </a:r>
          </a:p>
          <a:p>
            <a:pPr>
              <a:buFont typeface="Arial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 приготовлению и раздаче блюд;</a:t>
            </a:r>
          </a:p>
          <a:p>
            <a:pPr>
              <a:buFont typeface="Arial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 личной гигиене персонала;</a:t>
            </a:r>
          </a:p>
          <a:p>
            <a:pPr>
              <a:buFont typeface="Arial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организации приема пищи детьми в группе</a:t>
            </a:r>
          </a:p>
          <a:p>
            <a:pPr>
              <a:buFont typeface="Arial" charset="0"/>
              <a:buChar char="•"/>
            </a:pPr>
            <a:endParaRPr lang="ru-RU" dirty="0"/>
          </a:p>
        </p:txBody>
      </p:sp>
      <p:sp>
        <p:nvSpPr>
          <p:cNvPr id="2050" name="AutoShape 2" descr="https://apf.mail.ru/cgi-bin/readmsg?id=16141347760205974334;0;2&amp;exif=1&amp;full=1&amp;x-email=mdoudetsad28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IMG-20210220-WA0094.jpg"/>
          <p:cNvPicPr>
            <a:picLocks noChangeAspect="1"/>
          </p:cNvPicPr>
          <p:nvPr/>
        </p:nvPicPr>
        <p:blipFill>
          <a:blip r:embed="rId2" cstate="print"/>
          <a:srcRect b="36350"/>
          <a:stretch>
            <a:fillRect/>
          </a:stretch>
        </p:blipFill>
        <p:spPr>
          <a:xfrm>
            <a:off x="467544" y="3140968"/>
            <a:ext cx="3672408" cy="3240360"/>
          </a:xfrm>
          <a:prstGeom prst="rect">
            <a:avLst/>
          </a:prstGeom>
        </p:spPr>
      </p:pic>
      <p:pic>
        <p:nvPicPr>
          <p:cNvPr id="5" name="Рисунок 4" descr="IMG-20210220-WA00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140968"/>
            <a:ext cx="3096344" cy="328498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10220-WA00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860948" cy="6858000"/>
          </a:xfrm>
          <a:prstGeom prst="rect">
            <a:avLst/>
          </a:prstGeom>
        </p:spPr>
      </p:pic>
      <p:pic>
        <p:nvPicPr>
          <p:cNvPr id="3" name="Рисунок 2" descr="IMG-20210220-WA00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386094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04664"/>
            <a:ext cx="695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Организация питания осуществляется в соответствии с документами</a:t>
            </a:r>
            <a:endParaRPr lang="ru-RU" dirty="0"/>
          </a:p>
        </p:txBody>
      </p:sp>
      <p:pic>
        <p:nvPicPr>
          <p:cNvPr id="5" name="Рисунок 4" descr="hello_html_m141c02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124744"/>
            <a:ext cx="2616684" cy="3958988"/>
          </a:xfrm>
          <a:prstGeom prst="rect">
            <a:avLst/>
          </a:prstGeom>
        </p:spPr>
      </p:pic>
      <p:pic>
        <p:nvPicPr>
          <p:cNvPr id="6" name="Рисунок 5" descr="ce945031020f39d7d0fbfd1db494d1f0.jpg"/>
          <p:cNvPicPr>
            <a:picLocks noChangeAspect="1"/>
          </p:cNvPicPr>
          <p:nvPr/>
        </p:nvPicPr>
        <p:blipFill>
          <a:blip r:embed="rId3" cstate="print"/>
          <a:srcRect l="20091" t="11151" r="20091" b="8001"/>
          <a:stretch>
            <a:fillRect/>
          </a:stretch>
        </p:blipFill>
        <p:spPr>
          <a:xfrm>
            <a:off x="4788024" y="908720"/>
            <a:ext cx="2670843" cy="3024336"/>
          </a:xfrm>
          <a:prstGeom prst="rect">
            <a:avLst/>
          </a:prstGeom>
        </p:spPr>
      </p:pic>
      <p:pic>
        <p:nvPicPr>
          <p:cNvPr id="7" name="Рисунок 6" descr="slide_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3861048"/>
            <a:ext cx="3851920" cy="274492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sad265.ru/images/2016/pr_pit%2021.JPG"/>
          <p:cNvPicPr>
            <a:picLocks noChangeAspect="1" noChangeArrowheads="1"/>
          </p:cNvPicPr>
          <p:nvPr/>
        </p:nvPicPr>
        <p:blipFill>
          <a:blip r:embed="rId2" cstate="print"/>
          <a:srcRect b="33200"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10220-WA00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860948" cy="6858000"/>
          </a:xfrm>
          <a:prstGeom prst="rect">
            <a:avLst/>
          </a:prstGeom>
        </p:spPr>
      </p:pic>
      <p:pic>
        <p:nvPicPr>
          <p:cNvPr id="3" name="Рисунок 2" descr="IMG-20210220-WA00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0"/>
            <a:ext cx="386094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sad265.ru/images/2016/pr_pit%2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sad265.ru/images/2016/pr_pit%2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332656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МЕНЮ одного дня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1196752"/>
            <a:ext cx="1381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ЗАВТРАК</a:t>
            </a:r>
            <a:endParaRPr lang="ru-RU" dirty="0"/>
          </a:p>
        </p:txBody>
      </p:sp>
      <p:pic>
        <p:nvPicPr>
          <p:cNvPr id="4" name="Рисунок 3" descr="IMG-20210224-WA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4332304" cy="2439020"/>
          </a:xfrm>
          <a:prstGeom prst="rect">
            <a:avLst/>
          </a:prstGeom>
        </p:spPr>
      </p:pic>
      <p:pic>
        <p:nvPicPr>
          <p:cNvPr id="5" name="Рисунок 4" descr="IMG-20210224-WA0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4546" y="1052736"/>
            <a:ext cx="4539454" cy="2555642"/>
          </a:xfrm>
          <a:prstGeom prst="rect">
            <a:avLst/>
          </a:prstGeom>
        </p:spPr>
      </p:pic>
      <p:pic>
        <p:nvPicPr>
          <p:cNvPr id="6" name="Рисунок 5" descr="IMG-20210224-WA0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4077072"/>
            <a:ext cx="4572000" cy="25739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4365104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Чай с сахаром;</a:t>
            </a:r>
          </a:p>
          <a:p>
            <a:r>
              <a:rPr lang="ru-RU" sz="3600" dirty="0" smtClean="0"/>
              <a:t>Хлеб с маслом</a:t>
            </a:r>
          </a:p>
          <a:p>
            <a:r>
              <a:rPr lang="ru-RU" sz="3600" dirty="0" smtClean="0"/>
              <a:t>Каша гречневая</a:t>
            </a:r>
            <a:endParaRPr lang="ru-RU" sz="3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-20210224-WA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1601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548680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Второй завтрак</a:t>
            </a:r>
            <a:endParaRPr lang="ru-RU" sz="3600" dirty="0"/>
          </a:p>
        </p:txBody>
      </p:sp>
      <p:pic>
        <p:nvPicPr>
          <p:cNvPr id="3" name="Рисунок 2" descr="IMG-20210220-WA0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2794570" cy="49638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63888" y="1700808"/>
            <a:ext cx="2058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Кисель</a:t>
            </a:r>
            <a:endParaRPr lang="ru-RU" sz="3600" dirty="0"/>
          </a:p>
        </p:txBody>
      </p:sp>
      <p:pic>
        <p:nvPicPr>
          <p:cNvPr id="5" name="Рисунок 4" descr="IMG_20210217_1412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196752"/>
            <a:ext cx="3057804" cy="511256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33265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ОБЕД</a:t>
            </a:r>
            <a:endParaRPr lang="ru-RU" sz="3600" dirty="0"/>
          </a:p>
        </p:txBody>
      </p:sp>
      <p:pic>
        <p:nvPicPr>
          <p:cNvPr id="3" name="Рисунок 2" descr="IMG_20210217_1413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3168352" cy="4773149"/>
          </a:xfrm>
          <a:prstGeom prst="rect">
            <a:avLst/>
          </a:prstGeom>
        </p:spPr>
      </p:pic>
      <p:pic>
        <p:nvPicPr>
          <p:cNvPr id="4" name="Рисунок 3" descr="IMG_20210220_092452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268760"/>
            <a:ext cx="3597864" cy="479715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-20210220-WA0009.jpg"/>
          <p:cNvPicPr>
            <a:picLocks noChangeAspect="1"/>
          </p:cNvPicPr>
          <p:nvPr/>
        </p:nvPicPr>
        <p:blipFill>
          <a:blip r:embed="rId2" cstate="print"/>
          <a:srcRect t="13051" b="31324"/>
          <a:stretch>
            <a:fillRect/>
          </a:stretch>
        </p:blipFill>
        <p:spPr>
          <a:xfrm>
            <a:off x="323528" y="0"/>
            <a:ext cx="3106116" cy="3068960"/>
          </a:xfrm>
          <a:prstGeom prst="rect">
            <a:avLst/>
          </a:prstGeom>
        </p:spPr>
      </p:pic>
      <p:pic>
        <p:nvPicPr>
          <p:cNvPr id="4" name="Рисунок 3" descr="IMG-20210220-WA0011.jpg"/>
          <p:cNvPicPr>
            <a:picLocks noChangeAspect="1"/>
          </p:cNvPicPr>
          <p:nvPr/>
        </p:nvPicPr>
        <p:blipFill>
          <a:blip r:embed="rId3" cstate="print"/>
          <a:srcRect t="18908" b="30276"/>
          <a:stretch>
            <a:fillRect/>
          </a:stretch>
        </p:blipFill>
        <p:spPr>
          <a:xfrm>
            <a:off x="4067944" y="0"/>
            <a:ext cx="3860948" cy="3096344"/>
          </a:xfrm>
          <a:prstGeom prst="rect">
            <a:avLst/>
          </a:prstGeom>
        </p:spPr>
      </p:pic>
      <p:pic>
        <p:nvPicPr>
          <p:cNvPr id="5" name="Рисунок 4" descr="IMG_20210220_092503.jpg"/>
          <p:cNvPicPr>
            <a:picLocks noChangeAspect="1"/>
          </p:cNvPicPr>
          <p:nvPr/>
        </p:nvPicPr>
        <p:blipFill>
          <a:blip r:embed="rId4" cstate="print"/>
          <a:srcRect b="20891"/>
          <a:stretch>
            <a:fillRect/>
          </a:stretch>
        </p:blipFill>
        <p:spPr>
          <a:xfrm>
            <a:off x="827584" y="3284984"/>
            <a:ext cx="3003798" cy="3168352"/>
          </a:xfrm>
          <a:prstGeom prst="rect">
            <a:avLst/>
          </a:prstGeom>
        </p:spPr>
      </p:pic>
      <p:pic>
        <p:nvPicPr>
          <p:cNvPr id="6" name="Рисунок 5" descr="IMG-20210220-WA0026.jpg"/>
          <p:cNvPicPr>
            <a:picLocks noChangeAspect="1"/>
          </p:cNvPicPr>
          <p:nvPr/>
        </p:nvPicPr>
        <p:blipFill>
          <a:blip r:embed="rId5" cstate="print"/>
          <a:srcRect t="15351" b="25850"/>
          <a:stretch>
            <a:fillRect/>
          </a:stretch>
        </p:blipFill>
        <p:spPr>
          <a:xfrm>
            <a:off x="4644008" y="3212976"/>
            <a:ext cx="3860948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10220-WA0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0"/>
            <a:ext cx="3860948" cy="6858000"/>
          </a:xfrm>
          <a:prstGeom prst="rect">
            <a:avLst/>
          </a:prstGeom>
        </p:spPr>
      </p:pic>
      <p:pic>
        <p:nvPicPr>
          <p:cNvPr id="3" name="Рисунок 2" descr="IMG-20210220-WA00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0"/>
            <a:ext cx="386094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10220-WA0025.jpg"/>
          <p:cNvPicPr>
            <a:picLocks noChangeAspect="1"/>
          </p:cNvPicPr>
          <p:nvPr/>
        </p:nvPicPr>
        <p:blipFill>
          <a:blip r:embed="rId2" cstate="print"/>
          <a:srcRect b="36350"/>
          <a:stretch>
            <a:fillRect/>
          </a:stretch>
        </p:blipFill>
        <p:spPr>
          <a:xfrm>
            <a:off x="323528" y="332656"/>
            <a:ext cx="3860948" cy="3672408"/>
          </a:xfrm>
          <a:prstGeom prst="rect">
            <a:avLst/>
          </a:prstGeom>
        </p:spPr>
      </p:pic>
      <p:pic>
        <p:nvPicPr>
          <p:cNvPr id="3" name="Рисунок 2" descr="IMG-20210220-WA0017.jpg"/>
          <p:cNvPicPr>
            <a:picLocks noChangeAspect="1"/>
          </p:cNvPicPr>
          <p:nvPr/>
        </p:nvPicPr>
        <p:blipFill>
          <a:blip r:embed="rId3" cstate="print"/>
          <a:srcRect t="20600"/>
          <a:stretch>
            <a:fillRect/>
          </a:stretch>
        </p:blipFill>
        <p:spPr>
          <a:xfrm>
            <a:off x="4932040" y="404664"/>
            <a:ext cx="3860948" cy="54452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4293096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Суп крестьянский</a:t>
            </a:r>
          </a:p>
          <a:p>
            <a:r>
              <a:rPr lang="ru-RU" dirty="0" smtClean="0"/>
              <a:t>Рожки отварные с котлетой</a:t>
            </a:r>
          </a:p>
          <a:p>
            <a:r>
              <a:rPr lang="ru-RU" dirty="0" smtClean="0"/>
              <a:t>Салат «Винегрет»</a:t>
            </a:r>
          </a:p>
          <a:p>
            <a:r>
              <a:rPr lang="ru-RU" dirty="0" smtClean="0"/>
              <a:t>Хлеб</a:t>
            </a:r>
          </a:p>
          <a:p>
            <a:r>
              <a:rPr lang="ru-RU" dirty="0" smtClean="0"/>
              <a:t>Чай с сахаром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10220-WA00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883"/>
            <a:ext cx="9144000" cy="684223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0220_1212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0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УЖИН</a:t>
            </a:r>
            <a:endParaRPr lang="ru-RU" sz="3600" dirty="0"/>
          </a:p>
        </p:txBody>
      </p:sp>
      <p:pic>
        <p:nvPicPr>
          <p:cNvPr id="3" name="Рисунок 2" descr="IMG-20210220-WA0078.jpg"/>
          <p:cNvPicPr>
            <a:picLocks noChangeAspect="1"/>
          </p:cNvPicPr>
          <p:nvPr/>
        </p:nvPicPr>
        <p:blipFill>
          <a:blip r:embed="rId2" cstate="print"/>
          <a:srcRect t="17355"/>
          <a:stretch>
            <a:fillRect/>
          </a:stretch>
        </p:blipFill>
        <p:spPr>
          <a:xfrm>
            <a:off x="3635896" y="3429000"/>
            <a:ext cx="2016224" cy="2952328"/>
          </a:xfrm>
          <a:prstGeom prst="rect">
            <a:avLst/>
          </a:prstGeom>
        </p:spPr>
      </p:pic>
      <p:pic>
        <p:nvPicPr>
          <p:cNvPr id="4" name="Рисунок 3" descr="IMG-20210218-WA00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836712"/>
            <a:ext cx="5196882" cy="2395438"/>
          </a:xfrm>
          <a:prstGeom prst="rect">
            <a:avLst/>
          </a:prstGeom>
        </p:spPr>
      </p:pic>
      <p:pic>
        <p:nvPicPr>
          <p:cNvPr id="6" name="Рисунок 5" descr="IMG_20210217_1412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836712"/>
            <a:ext cx="3075806" cy="4101075"/>
          </a:xfrm>
          <a:prstGeom prst="rect">
            <a:avLst/>
          </a:prstGeom>
        </p:spPr>
      </p:pic>
      <p:pic>
        <p:nvPicPr>
          <p:cNvPr id="7" name="Рисунок 6" descr="IMG_20210217_1412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3501008"/>
            <a:ext cx="2193708" cy="29249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5085184"/>
            <a:ext cx="23485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Суп молочный</a:t>
            </a:r>
          </a:p>
          <a:p>
            <a:r>
              <a:rPr lang="ru-RU" dirty="0" smtClean="0"/>
              <a:t>Пирожок с картошкой</a:t>
            </a:r>
          </a:p>
          <a:p>
            <a:r>
              <a:rPr lang="ru-RU" dirty="0" smtClean="0"/>
              <a:t>Чай с сахаром</a:t>
            </a:r>
          </a:p>
          <a:p>
            <a:r>
              <a:rPr lang="ru-RU" dirty="0" smtClean="0"/>
              <a:t>Хлеб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0217_1413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3851920" cy="6858000"/>
          </a:xfrm>
          <a:prstGeom prst="rect">
            <a:avLst/>
          </a:prstGeom>
        </p:spPr>
      </p:pic>
      <p:pic>
        <p:nvPicPr>
          <p:cNvPr id="3" name="Рисунок 2" descr="IMG_20210218_1311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0"/>
            <a:ext cx="44279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sad265.ru/images/2016/pr_pit%2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layer.myshared.ru/9/927919/slides/slid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myslide.ru/documents_4/3b46acab4012e6572db5b76ffbff0a52/img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 descr="img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player.myshared.ru/9/927919/slides/slide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layer.myshared.ru/9/927919/slides/slide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player.myshared.ru/9/927919/slides/slide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layer.myshared.ru/9/927919/slides/slide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376</Words>
  <Application>Microsoft Office PowerPoint</Application>
  <PresentationFormat>Экран (4:3)</PresentationFormat>
  <Paragraphs>59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Муниципальное бюджетное дошкольное образовательное учреждение  Детский сад № 28 городского округа город Уфа Республики Башкортостан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Детский сад № 28 городского округа город Уфа Республики Башкортостан</dc:title>
  <dc:creator>Детский сад № 28</dc:creator>
  <cp:lastModifiedBy>Детский сад № 28</cp:lastModifiedBy>
  <cp:revision>67</cp:revision>
  <dcterms:created xsi:type="dcterms:W3CDTF">2021-02-20T03:47:20Z</dcterms:created>
  <dcterms:modified xsi:type="dcterms:W3CDTF">2021-02-24T07:30:03Z</dcterms:modified>
</cp:coreProperties>
</file>